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11"/>
    <p:restoredTop sz="50000"/>
  </p:normalViewPr>
  <p:slideViewPr>
    <p:cSldViewPr snapToGrid="0" snapToObjects="1">
      <p:cViewPr>
        <p:scale>
          <a:sx n="54" d="100"/>
          <a:sy n="54" d="100"/>
        </p:scale>
        <p:origin x="206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83917-A3D8-AF4F-859A-3280FAE44301}" type="datetimeFigureOut">
              <a:rPr lang="en-US" smtClean="0"/>
              <a:t>11/5/16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CBD124-5B3F-B64B-8A8D-4616B45E7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82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BD124-5B3F-B64B-8A8D-4616B45E77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42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BD124-5B3F-B64B-8A8D-4616B45E77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16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887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528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081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85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42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14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648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439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31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0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796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674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94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429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673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08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234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3657600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latin typeface="Apple Chancery" charset="0"/>
                <a:ea typeface="Apple Chancery" charset="0"/>
                <a:cs typeface="Apple Chancery" charset="0"/>
              </a:rPr>
              <a:t>FUN WITH CSS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9432" y="3657601"/>
            <a:ext cx="7098632" cy="3031957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Apple Chancery" charset="0"/>
                <a:ea typeface="Apple Chancery" charset="0"/>
                <a:cs typeface="Apple Chancery" charset="0"/>
              </a:rPr>
              <a:t>Made by</a:t>
            </a:r>
            <a:r>
              <a:rPr lang="en-US" sz="3600" dirty="0" smtClean="0">
                <a:latin typeface="Apple Chancery" charset="0"/>
                <a:ea typeface="Apple Chancery" charset="0"/>
                <a:cs typeface="Apple Chancery" charset="0"/>
              </a:rPr>
              <a:t>: </a:t>
            </a:r>
          </a:p>
          <a:p>
            <a:pPr algn="ctr"/>
            <a:r>
              <a:rPr lang="en-US" sz="3600" dirty="0" smtClean="0">
                <a:latin typeface="Apple Chancery" charset="0"/>
                <a:ea typeface="Apple Chancery" charset="0"/>
                <a:cs typeface="Apple Chancery" charset="0"/>
              </a:rPr>
              <a:t>Yes Ansari, </a:t>
            </a:r>
          </a:p>
          <a:p>
            <a:pPr algn="ctr"/>
            <a:r>
              <a:rPr lang="en-US" sz="3600" dirty="0" err="1" smtClean="0">
                <a:latin typeface="Apple Chancery" charset="0"/>
                <a:ea typeface="Apple Chancery" charset="0"/>
                <a:cs typeface="Apple Chancery" charset="0"/>
              </a:rPr>
              <a:t>Nédis</a:t>
            </a:r>
            <a:r>
              <a:rPr lang="en-US" sz="3600" dirty="0" smtClean="0"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600" dirty="0" err="1">
                <a:latin typeface="Apple Chancery" charset="0"/>
                <a:ea typeface="Apple Chancery" charset="0"/>
                <a:cs typeface="Apple Chancery" charset="0"/>
              </a:rPr>
              <a:t>Paes</a:t>
            </a:r>
            <a:r>
              <a:rPr lang="en-US" sz="3600" dirty="0"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600" dirty="0" err="1" smtClean="0">
                <a:latin typeface="Apple Chancery" charset="0"/>
                <a:ea typeface="Apple Chancery" charset="0"/>
                <a:cs typeface="Apple Chancery" charset="0"/>
              </a:rPr>
              <a:t>Barreto</a:t>
            </a:r>
            <a:r>
              <a:rPr lang="en-US" sz="3600" dirty="0" smtClean="0">
                <a:latin typeface="Apple Chancery" charset="0"/>
                <a:ea typeface="Apple Chancery" charset="0"/>
                <a:cs typeface="Apple Chancery" charset="0"/>
              </a:rPr>
              <a:t>,</a:t>
            </a:r>
          </a:p>
          <a:p>
            <a:pPr algn="ctr"/>
            <a:r>
              <a:rPr lang="en-US" sz="3600" dirty="0" err="1" smtClean="0">
                <a:latin typeface="Apple Chancery" charset="0"/>
                <a:ea typeface="Apple Chancery" charset="0"/>
                <a:cs typeface="Apple Chancery" charset="0"/>
              </a:rPr>
              <a:t>Laurian</a:t>
            </a:r>
            <a:r>
              <a:rPr lang="en-US" sz="3600" dirty="0" smtClean="0"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600" dirty="0" err="1" smtClean="0">
                <a:latin typeface="Apple Chancery" charset="0"/>
                <a:ea typeface="Apple Chancery" charset="0"/>
                <a:cs typeface="Apple Chancery" charset="0"/>
              </a:rPr>
              <a:t>staicu</a:t>
            </a:r>
            <a:r>
              <a:rPr lang="en-US" sz="3600" dirty="0" smtClean="0">
                <a:latin typeface="Apple Chancery" charset="0"/>
                <a:ea typeface="Apple Chancery" charset="0"/>
                <a:cs typeface="Apple Chancery" charset="0"/>
              </a:rPr>
              <a:t> </a:t>
            </a:r>
            <a:endParaRPr lang="en-US" sz="3600" dirty="0"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61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16567"/>
            <a:ext cx="12192001" cy="163629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Using </a:t>
            </a:r>
            <a:r>
              <a:rPr lang="en-US" sz="4000" dirty="0" err="1" smtClean="0">
                <a:latin typeface="Apple Chancery" charset="0"/>
                <a:ea typeface="Apple Chancery" charset="0"/>
                <a:cs typeface="Apple Chancery" charset="0"/>
              </a:rPr>
              <a:t>css</a:t>
            </a:r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 library to implement fancy buttons</a:t>
            </a:r>
            <a:endParaRPr lang="en-US" sz="40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5" y="1227221"/>
            <a:ext cx="10419347" cy="36335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9479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8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120315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Technical problem encountered</a:t>
            </a:r>
            <a:endParaRPr lang="en-US" sz="40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52" y="962443"/>
            <a:ext cx="8638674" cy="40186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7824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509" y="0"/>
            <a:ext cx="10131425" cy="12432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 issues Rotating  the octagon </a:t>
            </a:r>
            <a:endParaRPr lang="en-US" sz="40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26" y="1058695"/>
            <a:ext cx="7844590" cy="387425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81610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64695" y="0"/>
            <a:ext cx="12456695" cy="138764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No pop out picture on the opposite side</a:t>
            </a:r>
            <a:endParaRPr lang="en-US" sz="40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21" y="1171073"/>
            <a:ext cx="9095873" cy="47244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94988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Thank you for watching</a:t>
            </a:r>
            <a:endParaRPr lang="en-US" sz="40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2101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026695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>
                <a:latin typeface="Apple Chancery" charset="0"/>
                <a:ea typeface="Apple Chancery" charset="0"/>
                <a:cs typeface="Apple Chancery" charset="0"/>
              </a:rPr>
              <a:t>Training</a:t>
            </a:r>
            <a:endParaRPr lang="en-US" sz="66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582283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4800" dirty="0" smtClean="0">
                <a:latin typeface="Apple Chancery" charset="0"/>
                <a:ea typeface="Apple Chancery" charset="0"/>
                <a:cs typeface="Apple Chancery" charset="0"/>
              </a:rPr>
              <a:t>We </a:t>
            </a:r>
            <a:r>
              <a:rPr lang="en-US" sz="4800" dirty="0">
                <a:latin typeface="Apple Chancery" charset="0"/>
                <a:ea typeface="Apple Chancery" charset="0"/>
                <a:cs typeface="Apple Chancery" charset="0"/>
              </a:rPr>
              <a:t>c</a:t>
            </a:r>
            <a:r>
              <a:rPr lang="en-US" sz="4800" dirty="0" smtClean="0">
                <a:latin typeface="Apple Chancery" charset="0"/>
                <a:ea typeface="Apple Chancery" charset="0"/>
                <a:cs typeface="Apple Chancery" charset="0"/>
              </a:rPr>
              <a:t>hose a </a:t>
            </a:r>
            <a:r>
              <a:rPr lang="en-US" sz="4800" dirty="0">
                <a:latin typeface="Apple Chancery" charset="0"/>
                <a:ea typeface="Apple Chancery" charset="0"/>
                <a:cs typeface="Apple Chancery" charset="0"/>
              </a:rPr>
              <a:t>YouTube </a:t>
            </a:r>
            <a:r>
              <a:rPr lang="en-US" sz="4800" dirty="0" smtClean="0">
                <a:latin typeface="Apple Chancery" charset="0"/>
                <a:ea typeface="Apple Chancery" charset="0"/>
                <a:cs typeface="Apple Chancery" charset="0"/>
              </a:rPr>
              <a:t>video</a:t>
            </a:r>
          </a:p>
          <a:p>
            <a:pPr>
              <a:buFont typeface="Wingdings" charset="2"/>
              <a:buChar char="Ø"/>
            </a:pPr>
            <a:r>
              <a:rPr lang="en-US" sz="4800" dirty="0" smtClean="0">
                <a:latin typeface="Apple Chancery" charset="0"/>
                <a:ea typeface="Apple Chancery" charset="0"/>
                <a:cs typeface="Apple Chancery" charset="0"/>
              </a:rPr>
              <a:t>Build a 5 element carousel</a:t>
            </a:r>
          </a:p>
          <a:p>
            <a:pPr>
              <a:buFont typeface="Wingdings" charset="2"/>
              <a:buChar char="Ø"/>
            </a:pPr>
            <a:endParaRPr lang="en-US" sz="4800" dirty="0" smtClean="0">
              <a:latin typeface="Apple Chancery" charset="0"/>
              <a:ea typeface="Apple Chancery" charset="0"/>
              <a:cs typeface="Apple Chancery" charset="0"/>
            </a:endParaRPr>
          </a:p>
          <a:p>
            <a:pPr marL="0" indent="0">
              <a:buNone/>
            </a:pPr>
            <a:endParaRPr lang="en-US" sz="4800" dirty="0" smtClean="0">
              <a:latin typeface="Apple Chancery" charset="0"/>
              <a:ea typeface="Apple Chancery" charset="0"/>
              <a:cs typeface="Apple Chancery" charset="0"/>
            </a:endParaRPr>
          </a:p>
          <a:p>
            <a:pPr>
              <a:buFont typeface="Wingdings" charset="2"/>
              <a:buChar char="Ø"/>
            </a:pPr>
            <a:endParaRPr lang="en-US" sz="4800" dirty="0" smtClean="0"/>
          </a:p>
          <a:p>
            <a:pPr>
              <a:buFont typeface="Wingdings" charset="2"/>
              <a:buChar char="Ø"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601203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6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28" dur="5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29" dur="50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3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8" presetClass="exit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3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790" y="0"/>
            <a:ext cx="9887436" cy="1058779"/>
          </a:xfrm>
        </p:spPr>
        <p:txBody>
          <a:bodyPr/>
          <a:lstStyle/>
          <a:p>
            <a:pPr algn="ctr"/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5 element training carousel</a:t>
            </a:r>
            <a:endParaRPr lang="en-US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90" y="1058779"/>
            <a:ext cx="9887436" cy="46602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224024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0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60" y="224589"/>
            <a:ext cx="9336505" cy="54543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24632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Using frame work carousel</a:t>
            </a:r>
            <a:endParaRPr lang="en-US" sz="40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3600" dirty="0" smtClean="0">
                <a:latin typeface="Apple Chancery" charset="0"/>
                <a:ea typeface="Apple Chancery" charset="0"/>
                <a:cs typeface="Apple Chancery" charset="0"/>
              </a:rPr>
              <a:t>The CSS quiz game</a:t>
            </a:r>
          </a:p>
          <a:p>
            <a:pPr>
              <a:buFont typeface="Wingdings" charset="2"/>
              <a:buChar char="Ø"/>
            </a:pPr>
            <a:r>
              <a:rPr lang="en-US" sz="3600" dirty="0" smtClean="0">
                <a:latin typeface="Apple Chancery" charset="0"/>
                <a:ea typeface="Apple Chancery" charset="0"/>
                <a:cs typeface="Apple Chancery" charset="0"/>
              </a:rPr>
              <a:t>Based from the book example</a:t>
            </a:r>
          </a:p>
          <a:p>
            <a:pPr>
              <a:buFont typeface="Wingdings" charset="2"/>
              <a:buChar char="Ø"/>
            </a:pPr>
            <a:r>
              <a:rPr lang="en-US" sz="3600" dirty="0" smtClean="0">
                <a:latin typeface="Apple Chancery" charset="0"/>
                <a:ea typeface="Apple Chancery" charset="0"/>
                <a:cs typeface="Apple Chancery" charset="0"/>
              </a:rPr>
              <a:t>We adapted the app to our requirements</a:t>
            </a:r>
          </a:p>
          <a:p>
            <a:pPr>
              <a:buFont typeface="Wingdings" charset="2"/>
              <a:buChar char="Ø"/>
            </a:pPr>
            <a:r>
              <a:rPr lang="en-US" sz="3600" dirty="0" smtClean="0">
                <a:latin typeface="Apple Chancery" charset="0"/>
                <a:ea typeface="Apple Chancery" charset="0"/>
                <a:cs typeface="Apple Chancery" charset="0"/>
              </a:rPr>
              <a:t>Very good understanding of the code structure </a:t>
            </a:r>
            <a:endParaRPr lang="en-US" sz="36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5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43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0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8" presetClass="exit" presetSubtype="1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strips(downLeft)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179095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Original book application </a:t>
            </a:r>
            <a:endParaRPr lang="en-US" sz="40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6" y="958961"/>
            <a:ext cx="9790813" cy="47039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5695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00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609600"/>
            <a:ext cx="12192000" cy="145626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Brainstorming and planning of the game</a:t>
            </a:r>
            <a:endParaRPr lang="en-US" sz="40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2142067"/>
            <a:ext cx="12192000" cy="364913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3200" dirty="0" smtClean="0">
                <a:latin typeface="Apple Chancery" charset="0"/>
                <a:ea typeface="Apple Chancery" charset="0"/>
                <a:cs typeface="Apple Chancery" charset="0"/>
              </a:rPr>
              <a:t>Quick meeting and planning of goals  </a:t>
            </a:r>
          </a:p>
          <a:p>
            <a:pPr>
              <a:buFont typeface="Wingdings" charset="2"/>
              <a:buChar char="Ø"/>
            </a:pPr>
            <a:r>
              <a:rPr lang="en-US" sz="3200" dirty="0" smtClean="0">
                <a:latin typeface="Apple Chancery" charset="0"/>
                <a:ea typeface="Apple Chancery" charset="0"/>
                <a:cs typeface="Apple Chancery" charset="0"/>
              </a:rPr>
              <a:t>Stating research</a:t>
            </a:r>
          </a:p>
          <a:p>
            <a:pPr>
              <a:buFont typeface="Wingdings" charset="2"/>
              <a:buChar char="Ø"/>
            </a:pPr>
            <a:r>
              <a:rPr lang="en-US" sz="3200" dirty="0" smtClean="0">
                <a:latin typeface="Apple Chancery" charset="0"/>
                <a:ea typeface="Apple Chancery" charset="0"/>
                <a:cs typeface="Apple Chancery" charset="0"/>
              </a:rPr>
              <a:t>Gathering information for technical solutions</a:t>
            </a:r>
          </a:p>
          <a:p>
            <a:pPr>
              <a:buFont typeface="Wingdings" charset="2"/>
              <a:buChar char="Ø"/>
            </a:pPr>
            <a:r>
              <a:rPr lang="en-US" sz="3200" dirty="0" smtClean="0">
                <a:latin typeface="Apple Chancery" charset="0"/>
                <a:ea typeface="Apple Chancery" charset="0"/>
                <a:cs typeface="Apple Chancery" charset="0"/>
              </a:rPr>
              <a:t>Assignment of tasks  </a:t>
            </a:r>
            <a:endParaRPr lang="en-US" sz="3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90231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8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5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5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6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 tmFilter="0,0; .5, 0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-192504"/>
            <a:ext cx="10131425" cy="117909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Final version of project</a:t>
            </a:r>
            <a:endParaRPr lang="en-US" sz="40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770021"/>
            <a:ext cx="10131426" cy="45960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731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15503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Using pure </a:t>
            </a:r>
            <a:r>
              <a:rPr lang="en-US" sz="4000" dirty="0" err="1" smtClean="0">
                <a:latin typeface="Apple Chancery" charset="0"/>
                <a:ea typeface="Apple Chancery" charset="0"/>
                <a:cs typeface="Apple Chancery" charset="0"/>
              </a:rPr>
              <a:t>css</a:t>
            </a:r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 to implement bubbles</a:t>
            </a:r>
            <a:endParaRPr lang="en-US" sz="40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890338"/>
            <a:ext cx="8109284" cy="44035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0633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83</TotalTime>
  <Words>121</Words>
  <Application>Microsoft Macintosh PowerPoint</Application>
  <PresentationFormat>Widescreen</PresentationFormat>
  <Paragraphs>31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Apple Chancery</vt:lpstr>
      <vt:lpstr>Calibri</vt:lpstr>
      <vt:lpstr>Calibri Light</vt:lpstr>
      <vt:lpstr>Wingdings</vt:lpstr>
      <vt:lpstr>Arial</vt:lpstr>
      <vt:lpstr>Celestial</vt:lpstr>
      <vt:lpstr>FUN WITH CSS</vt:lpstr>
      <vt:lpstr>Training</vt:lpstr>
      <vt:lpstr>5 element training carousel</vt:lpstr>
      <vt:lpstr>PowerPoint Presentation</vt:lpstr>
      <vt:lpstr>Using frame work carousel</vt:lpstr>
      <vt:lpstr>Original book application </vt:lpstr>
      <vt:lpstr>Brainstorming and planning of the game</vt:lpstr>
      <vt:lpstr>Final version of project</vt:lpstr>
      <vt:lpstr>Using pure css to implement bubbles</vt:lpstr>
      <vt:lpstr>Using css library to implement fancy buttons</vt:lpstr>
      <vt:lpstr>Technical problem encountered</vt:lpstr>
      <vt:lpstr> issues Rotating  the octagon </vt:lpstr>
      <vt:lpstr>No pop out picture on the opposite side</vt:lpstr>
      <vt:lpstr>Thank you for watching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 WITH CSS</dc:title>
  <dc:creator>Microsoft Office User</dc:creator>
  <cp:lastModifiedBy>Microsoft Office User</cp:lastModifiedBy>
  <cp:revision>10</cp:revision>
  <dcterms:created xsi:type="dcterms:W3CDTF">2016-11-06T02:20:21Z</dcterms:created>
  <dcterms:modified xsi:type="dcterms:W3CDTF">2016-11-06T03:45:02Z</dcterms:modified>
</cp:coreProperties>
</file>